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0DC8B7-FD03-CD4E-8CD1-5C0E913AC7BD}" type="datetimeFigureOut">
              <a:rPr lang="en-US" smtClean="0"/>
              <a:t>4/27/21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E31FC9-12B1-4642-BD28-941E5E1A6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07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31FC9-12B1-4642-BD28-941E5E1A68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37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0AFC-A6C6-4139-9A20-2DA43AA54185}" type="datetimeFigureOut">
              <a:rPr lang="fr-FR" smtClean="0"/>
              <a:t>27/04/2021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4E31-24CC-4A11-ACE1-01BFF12575E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218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0AFC-A6C6-4139-9A20-2DA43AA54185}" type="datetimeFigureOut">
              <a:rPr lang="fr-FR" smtClean="0"/>
              <a:t>27/04/2021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4E31-24CC-4A11-ACE1-01BFF12575E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712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0AFC-A6C6-4139-9A20-2DA43AA54185}" type="datetimeFigureOut">
              <a:rPr lang="fr-FR" smtClean="0"/>
              <a:t>27/04/2021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4E31-24CC-4A11-ACE1-01BFF12575E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4589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0AFC-A6C6-4139-9A20-2DA43AA54185}" type="datetimeFigureOut">
              <a:rPr lang="fr-FR" smtClean="0"/>
              <a:t>27/04/2021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4E31-24CC-4A11-ACE1-01BFF12575E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9736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0AFC-A6C6-4139-9A20-2DA43AA54185}" type="datetimeFigureOut">
              <a:rPr lang="fr-FR" smtClean="0"/>
              <a:t>27/04/2021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4E31-24CC-4A11-ACE1-01BFF12575E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0067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0AFC-A6C6-4139-9A20-2DA43AA54185}" type="datetimeFigureOut">
              <a:rPr lang="fr-FR" smtClean="0"/>
              <a:t>27/04/2021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4E31-24CC-4A11-ACE1-01BFF12575E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537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0AFC-A6C6-4139-9A20-2DA43AA54185}" type="datetimeFigureOut">
              <a:rPr lang="fr-FR" smtClean="0"/>
              <a:t>27/04/2021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4E31-24CC-4A11-ACE1-01BFF12575E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806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0AFC-A6C6-4139-9A20-2DA43AA54185}" type="datetimeFigureOut">
              <a:rPr lang="fr-FR" smtClean="0"/>
              <a:t>27/04/2021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4E31-24CC-4A11-ACE1-01BFF12575E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2139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0AFC-A6C6-4139-9A20-2DA43AA54185}" type="datetimeFigureOut">
              <a:rPr lang="fr-FR" smtClean="0"/>
              <a:t>27/04/2021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4E31-24CC-4A11-ACE1-01BFF12575E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1565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0AFC-A6C6-4139-9A20-2DA43AA54185}" type="datetimeFigureOut">
              <a:rPr lang="fr-FR" smtClean="0"/>
              <a:t>27/04/2021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4E31-24CC-4A11-ACE1-01BFF12575E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6120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0AFC-A6C6-4139-9A20-2DA43AA54185}" type="datetimeFigureOut">
              <a:rPr lang="fr-FR" smtClean="0"/>
              <a:t>27/04/2021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4E31-24CC-4A11-ACE1-01BFF12575E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2260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D0AFC-A6C6-4139-9A20-2DA43AA54185}" type="datetimeFigureOut">
              <a:rPr lang="fr-FR" smtClean="0"/>
              <a:t>27/04/2021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54E31-24CC-4A11-ACE1-01BFF12575E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654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TARR</a:t>
            </a:r>
            <a:endParaRPr lang="fr-FR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GB" sz="4400" dirty="0"/>
              <a:t>Comes from Bristol as an occupational surname. It refers to somebody who worked with tar or bitumen in waterproofing ships.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88224" y="116632"/>
            <a:ext cx="237626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Mr.</a:t>
            </a:r>
            <a:r>
              <a:rPr lang="en-GB" dirty="0"/>
              <a:t> Tarr</a:t>
            </a:r>
            <a:endParaRPr lang="fr-FR" dirty="0"/>
          </a:p>
        </p:txBody>
      </p:sp>
      <p:pic>
        <p:nvPicPr>
          <p:cNvPr id="1026" name="Picture 2" descr="http://www.tattooarchive.com/assets/images/tattoo_history_images/jack_tar_w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119086"/>
            <a:ext cx="3204356" cy="54245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5707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[Surname]</a:t>
            </a:r>
            <a:endParaRPr lang="fr-FR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4400" dirty="0"/>
              <a:t>[explain the origin of the surname in this box]</a:t>
            </a:r>
            <a:endParaRPr lang="fr-FR" sz="4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Paste an appropriate image in this box so that it fills </a:t>
            </a:r>
            <a:r>
              <a:rPr lang="en-GB"/>
              <a:t>the space.</a:t>
            </a:r>
            <a:endParaRPr lang="fr-FR" dirty="0"/>
          </a:p>
        </p:txBody>
      </p:sp>
      <p:sp>
        <p:nvSpPr>
          <p:cNvPr id="8" name="TextBox 7"/>
          <p:cNvSpPr txBox="1"/>
          <p:nvPr/>
        </p:nvSpPr>
        <p:spPr>
          <a:xfrm>
            <a:off x="6588224" y="116632"/>
            <a:ext cx="237626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The name goes here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4843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[Surname]</a:t>
            </a:r>
            <a:endParaRPr lang="fr-FR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4400" dirty="0"/>
              <a:t>[explain the origin of the surname in this box]</a:t>
            </a:r>
            <a:endParaRPr lang="fr-FR" sz="4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Paste an appropriate image in this box so that it fills </a:t>
            </a:r>
            <a:r>
              <a:rPr lang="en-GB"/>
              <a:t>the space.</a:t>
            </a:r>
            <a:endParaRPr lang="fr-FR" dirty="0"/>
          </a:p>
        </p:txBody>
      </p:sp>
      <p:sp>
        <p:nvSpPr>
          <p:cNvPr id="8" name="TextBox 7"/>
          <p:cNvSpPr txBox="1"/>
          <p:nvPr/>
        </p:nvSpPr>
        <p:spPr>
          <a:xfrm>
            <a:off x="6588224" y="116632"/>
            <a:ext cx="237626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The name goes here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2595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[Surname]</a:t>
            </a:r>
            <a:endParaRPr lang="fr-FR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4400" dirty="0"/>
              <a:t>[explain the origin of the surname in this box]</a:t>
            </a:r>
            <a:endParaRPr lang="fr-FR" sz="4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Paste an appropriate image in this box so that it fills </a:t>
            </a:r>
            <a:r>
              <a:rPr lang="en-GB"/>
              <a:t>the space.</a:t>
            </a:r>
            <a:endParaRPr lang="fr-FR" dirty="0"/>
          </a:p>
        </p:txBody>
      </p:sp>
      <p:sp>
        <p:nvSpPr>
          <p:cNvPr id="8" name="TextBox 7"/>
          <p:cNvSpPr txBox="1"/>
          <p:nvPr/>
        </p:nvSpPr>
        <p:spPr>
          <a:xfrm>
            <a:off x="6588224" y="116632"/>
            <a:ext cx="237626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The name goes here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606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[Surname]</a:t>
            </a:r>
            <a:endParaRPr lang="fr-FR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4400" dirty="0"/>
              <a:t>[explain the origin of the surname in this box]</a:t>
            </a:r>
            <a:endParaRPr lang="fr-FR" sz="4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Paste an appropriate image in this box so that it fills </a:t>
            </a:r>
            <a:r>
              <a:rPr lang="en-GB"/>
              <a:t>the space.</a:t>
            </a:r>
            <a:endParaRPr lang="fr-FR" dirty="0"/>
          </a:p>
        </p:txBody>
      </p:sp>
      <p:sp>
        <p:nvSpPr>
          <p:cNvPr id="8" name="TextBox 7"/>
          <p:cNvSpPr txBox="1"/>
          <p:nvPr/>
        </p:nvSpPr>
        <p:spPr>
          <a:xfrm>
            <a:off x="6588224" y="116632"/>
            <a:ext cx="237626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The name goes here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4724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[Surname]</a:t>
            </a:r>
            <a:endParaRPr lang="fr-FR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4400" dirty="0"/>
              <a:t>[explain the origin of the surname in this box]</a:t>
            </a:r>
            <a:endParaRPr lang="fr-FR" sz="4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Paste an appropriate image in this box so that it fills </a:t>
            </a:r>
            <a:r>
              <a:rPr lang="en-GB"/>
              <a:t>the space.</a:t>
            </a:r>
            <a:endParaRPr lang="fr-FR" dirty="0"/>
          </a:p>
        </p:txBody>
      </p:sp>
      <p:sp>
        <p:nvSpPr>
          <p:cNvPr id="8" name="TextBox 7"/>
          <p:cNvSpPr txBox="1"/>
          <p:nvPr/>
        </p:nvSpPr>
        <p:spPr>
          <a:xfrm>
            <a:off x="6588224" y="116632"/>
            <a:ext cx="237626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The name goes here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0729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[Surname]</a:t>
            </a:r>
            <a:endParaRPr lang="fr-FR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4400" dirty="0"/>
              <a:t>[explain the origin of the surname in this box]</a:t>
            </a:r>
            <a:endParaRPr lang="fr-FR" sz="4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Paste an appropriate image in this box so that it fills </a:t>
            </a:r>
            <a:r>
              <a:rPr lang="en-GB"/>
              <a:t>the space.</a:t>
            </a:r>
            <a:endParaRPr lang="fr-FR" dirty="0"/>
          </a:p>
        </p:txBody>
      </p:sp>
      <p:sp>
        <p:nvSpPr>
          <p:cNvPr id="8" name="TextBox 7"/>
          <p:cNvSpPr txBox="1"/>
          <p:nvPr/>
        </p:nvSpPr>
        <p:spPr>
          <a:xfrm>
            <a:off x="6588224" y="116632"/>
            <a:ext cx="237626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The name goes here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8148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[Surname]</a:t>
            </a:r>
            <a:endParaRPr lang="fr-FR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4400" dirty="0"/>
              <a:t>[explain the origin of the surname in this box]</a:t>
            </a:r>
            <a:endParaRPr lang="fr-FR" sz="4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Paste an appropriate image in this box so that it fills </a:t>
            </a:r>
            <a:r>
              <a:rPr lang="en-GB"/>
              <a:t>the space.</a:t>
            </a:r>
            <a:endParaRPr lang="fr-FR" dirty="0"/>
          </a:p>
        </p:txBody>
      </p:sp>
      <p:sp>
        <p:nvSpPr>
          <p:cNvPr id="8" name="TextBox 7"/>
          <p:cNvSpPr txBox="1"/>
          <p:nvPr/>
        </p:nvSpPr>
        <p:spPr>
          <a:xfrm>
            <a:off x="6588224" y="116632"/>
            <a:ext cx="237626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The name goes here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7569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[Surname]</a:t>
            </a:r>
            <a:endParaRPr lang="fr-FR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4400" dirty="0"/>
              <a:t>[explain the origin of the surname in this box]</a:t>
            </a:r>
            <a:endParaRPr lang="fr-FR" sz="4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Paste an appropriate image in this box so that it fills </a:t>
            </a:r>
            <a:r>
              <a:rPr lang="en-GB"/>
              <a:t>the space.</a:t>
            </a:r>
            <a:endParaRPr lang="fr-FR" dirty="0"/>
          </a:p>
        </p:txBody>
      </p:sp>
      <p:sp>
        <p:nvSpPr>
          <p:cNvPr id="8" name="TextBox 7"/>
          <p:cNvSpPr txBox="1"/>
          <p:nvPr/>
        </p:nvSpPr>
        <p:spPr>
          <a:xfrm>
            <a:off x="6588224" y="116632"/>
            <a:ext cx="237626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The name goes here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7410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[Surname]</a:t>
            </a:r>
            <a:endParaRPr lang="fr-FR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4400" dirty="0"/>
              <a:t>[explain the origin of the surname in this box]</a:t>
            </a:r>
            <a:endParaRPr lang="fr-FR" sz="4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Paste an appropriate image in this box so that it fills </a:t>
            </a:r>
            <a:r>
              <a:rPr lang="en-GB"/>
              <a:t>the space.</a:t>
            </a:r>
            <a:endParaRPr lang="fr-FR" dirty="0"/>
          </a:p>
        </p:txBody>
      </p:sp>
      <p:sp>
        <p:nvSpPr>
          <p:cNvPr id="8" name="TextBox 7"/>
          <p:cNvSpPr txBox="1"/>
          <p:nvPr/>
        </p:nvSpPr>
        <p:spPr>
          <a:xfrm>
            <a:off x="6588224" y="116632"/>
            <a:ext cx="237626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The name goes here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9432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[Surname]</a:t>
            </a:r>
            <a:endParaRPr lang="fr-FR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4400" dirty="0"/>
              <a:t>[explain the origin of the surname in this box]</a:t>
            </a:r>
            <a:endParaRPr lang="fr-FR" sz="4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Paste an appropriate image in this box so that it fills </a:t>
            </a:r>
            <a:r>
              <a:rPr lang="en-GB"/>
              <a:t>the space.</a:t>
            </a:r>
            <a:endParaRPr lang="fr-FR" dirty="0"/>
          </a:p>
        </p:txBody>
      </p:sp>
      <p:sp>
        <p:nvSpPr>
          <p:cNvPr id="8" name="TextBox 7"/>
          <p:cNvSpPr txBox="1"/>
          <p:nvPr/>
        </p:nvSpPr>
        <p:spPr>
          <a:xfrm>
            <a:off x="6588224" y="116632"/>
            <a:ext cx="237626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The name goes here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8405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[Surname]</a:t>
            </a:r>
            <a:endParaRPr lang="fr-FR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4400" dirty="0"/>
              <a:t>[explain the origin of the surname in this box]</a:t>
            </a:r>
            <a:endParaRPr lang="fr-FR" sz="4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Paste an appropriate image in this box so that it fills </a:t>
            </a:r>
            <a:r>
              <a:rPr lang="en-GB"/>
              <a:t>the space.</a:t>
            </a:r>
            <a:endParaRPr lang="fr-FR" dirty="0"/>
          </a:p>
        </p:txBody>
      </p:sp>
      <p:sp>
        <p:nvSpPr>
          <p:cNvPr id="8" name="TextBox 7"/>
          <p:cNvSpPr txBox="1"/>
          <p:nvPr/>
        </p:nvSpPr>
        <p:spPr>
          <a:xfrm>
            <a:off x="6588224" y="116632"/>
            <a:ext cx="237626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The name goes here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515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380</Words>
  <Application>Microsoft Macintosh PowerPoint</Application>
  <PresentationFormat>On-screen Show (4:3)</PresentationFormat>
  <Paragraphs>49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TARR</vt:lpstr>
      <vt:lpstr>[Surname]</vt:lpstr>
      <vt:lpstr>[Surname]</vt:lpstr>
      <vt:lpstr>[Surname]</vt:lpstr>
      <vt:lpstr>[Surname]</vt:lpstr>
      <vt:lpstr>[Surname]</vt:lpstr>
      <vt:lpstr>[Surname]</vt:lpstr>
      <vt:lpstr>[Surname]</vt:lpstr>
      <vt:lpstr>[Surname]</vt:lpstr>
      <vt:lpstr>[Surname]</vt:lpstr>
      <vt:lpstr>[Surname]</vt:lpstr>
      <vt:lpstr>[Surname]</vt:lpstr>
    </vt:vector>
  </TitlesOfParts>
  <Company>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[Surname]</dc:title>
  <dc:creator>Administrator</dc:creator>
  <cp:lastModifiedBy>Russel Tarr</cp:lastModifiedBy>
  <cp:revision>4</cp:revision>
  <dcterms:created xsi:type="dcterms:W3CDTF">2013-10-04T10:11:48Z</dcterms:created>
  <dcterms:modified xsi:type="dcterms:W3CDTF">2021-04-27T15:27:40Z</dcterms:modified>
</cp:coreProperties>
</file>